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8" r:id="rId3"/>
    <p:sldId id="257" r:id="rId4"/>
    <p:sldId id="276" r:id="rId5"/>
    <p:sldId id="263" r:id="rId6"/>
    <p:sldId id="264" r:id="rId7"/>
    <p:sldId id="309" r:id="rId8"/>
    <p:sldId id="310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54" d="100"/>
          <a:sy n="54" d="100"/>
        </p:scale>
        <p:origin x="542" y="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3295-FD17-3B2B-433E-F24CEFE9B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9ACFE-FE09-34A4-3784-952CDB041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11E86-72A9-B5AA-A75D-2EF09B93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B36A-626D-DE42-809B-24DEAD5C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216C-655F-6E0F-9041-E7BDB631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E18D-3B16-6BD7-2C24-2D0B0D96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DD1BB-BF66-6DC0-E5CD-48F2F7B3E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D68AB-A3C4-19F8-294C-48815308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FE09-18F1-3CD5-7251-E93AEAEF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A12B3-91BD-ED9B-6F7D-80E28FCB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E993B-403E-5807-9E90-B734D34F5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A553D-F229-046C-EFD4-CAB1917DD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2744-F1A4-D098-9066-4D437BC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2CDD0-2E64-262E-23C3-EF509509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80FC-39FB-EC9D-6131-21F755DC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3295-FD17-3B2B-433E-F24CEFE9B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9ACFE-FE09-34A4-3784-952CDB041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11E86-72A9-B5AA-A75D-2EF09B93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B36A-626D-DE42-809B-24DEAD5C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216C-655F-6E0F-9041-E7BDB631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32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CFC9-D2EC-F4C8-3516-8DDD5998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0C56-CB9C-9DA8-8158-9354B74AB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10AF9-715D-50E6-D4C4-0A86EB2B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2CD4-F498-8706-9FD1-B04B051E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B32D9-3D64-B93F-DC81-87B6DD94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CDA2-5A41-86F9-32CA-FCDE6474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FA1C-4F47-283F-4791-F4BBC869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88C6D-57B9-01CB-16F2-AC8B7495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9EB26-0E5A-8561-5BE6-87BE2000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AF264-7D7E-B4D8-F146-04BE4F84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CA15-F648-B27C-D44D-1C35A54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AD631-6444-C142-E0FB-B95C54F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3AA5-2C1D-87D1-8C0A-451651FED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44F6E-CEFF-0D2F-80FD-341ED16B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0663B-4306-94D6-A751-9E81BA3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E24C8-26EF-8410-851B-A2A7DA60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0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56C1-8817-085A-F5FB-DD29AF32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83984-8A4B-67BC-8DD1-3774F3D5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3A929-4B90-9F28-EF3A-9DBC4E448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EF38B-74AA-B9F7-82CD-FB2F7BA5C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AD401-A74F-0D51-09BE-DA55F62E5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E6411-1D95-1773-0015-1C37F553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753D8-F106-973F-A39C-403BD1F2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45818-1DDE-9D20-5E76-09B8FA37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87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0A0A-CAAA-C9E0-90AA-E6619C5F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05390-84D1-8943-EE8F-0B02D198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11F9B-172B-F9F9-5D8E-6DA7F8E1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F3C48-EEC8-F080-6969-E881EA18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1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E1C0B-5D93-D3B2-D386-746E445B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A9314-4588-30E6-DB5E-25CC5EC1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A2F4-B48D-B109-99FD-768B0C4A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9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ACF1-1B7C-99F1-A265-18146E1F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DD31-C88C-88D0-8933-3857D528C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A56E3-D229-70F6-6F6A-888218135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79590-E596-8F21-E084-03A6CE0B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FE9FD-BD91-FAB5-4A0D-080658C0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8C4C-4D9B-481F-5B04-29A9E7D3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CFC9-D2EC-F4C8-3516-8DDD5998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0C56-CB9C-9DA8-8158-9354B74AB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10AF9-715D-50E6-D4C4-0A86EB2B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2CD4-F498-8706-9FD1-B04B051E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B32D9-3D64-B93F-DC81-87B6DD94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9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53B2-D1C5-ECF1-CFEB-AD3D791D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47C09-0EBB-1D83-09D9-642A807A0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E48AA-2C86-2612-AD1B-43E2CF05F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C79B-658E-ED4F-FE6A-CE3417B9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53BDA-631F-AC9A-9696-BE191DC9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D92B7-D5B0-B413-5DBE-DBC1BCAC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42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E18D-3B16-6BD7-2C24-2D0B0D96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DD1BB-BF66-6DC0-E5CD-48F2F7B3E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D68AB-A3C4-19F8-294C-48815308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FE09-18F1-3CD5-7251-E93AEAEF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A12B3-91BD-ED9B-6F7D-80E28FCB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60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E993B-403E-5807-9E90-B734D34F5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A553D-F229-046C-EFD4-CAB1917DD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2744-F1A4-D098-9066-4D437BC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2CDD0-2E64-262E-23C3-EF509509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80FC-39FB-EC9D-6131-21F755DC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3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90026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02" y="5952204"/>
            <a:ext cx="250771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20980" y="5264943"/>
            <a:ext cx="9360022" cy="1063009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20980" y="1770342"/>
            <a:ext cx="11750040" cy="192881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" y="4038600"/>
            <a:ext cx="11750040" cy="886897"/>
          </a:xfrm>
        </p:spPr>
        <p:txBody>
          <a:bodyPr anchor="b"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5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CDA2-5A41-86F9-32CA-FCDE6474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FA1C-4F47-283F-4791-F4BBC869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88C6D-57B9-01CB-16F2-AC8B7495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9EB26-0E5A-8561-5BE6-87BE2000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AF264-7D7E-B4D8-F146-04BE4F84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9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CA15-F648-B27C-D44D-1C35A54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AD631-6444-C142-E0FB-B95C54F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3AA5-2C1D-87D1-8C0A-451651FED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44F6E-CEFF-0D2F-80FD-341ED16B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0663B-4306-94D6-A751-9E81BA3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E24C8-26EF-8410-851B-A2A7DA60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56C1-8817-085A-F5FB-DD29AF32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83984-8A4B-67BC-8DD1-3774F3D5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3A929-4B90-9F28-EF3A-9DBC4E448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EF38B-74AA-B9F7-82CD-FB2F7BA5C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AD401-A74F-0D51-09BE-DA55F62E5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E6411-1D95-1773-0015-1C37F553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753D8-F106-973F-A39C-403BD1F2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45818-1DDE-9D20-5E76-09B8FA37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0A0A-CAAA-C9E0-90AA-E6619C5F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05390-84D1-8943-EE8F-0B02D198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11F9B-172B-F9F9-5D8E-6DA7F8E1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F3C48-EEC8-F080-6969-E881EA18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E1C0B-5D93-D3B2-D386-746E445B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A9314-4588-30E6-DB5E-25CC5EC1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A2F4-B48D-B109-99FD-768B0C4A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ACF1-1B7C-99F1-A265-18146E1F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DD31-C88C-88D0-8933-3857D528C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A56E3-D229-70F6-6F6A-888218135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79590-E596-8F21-E084-03A6CE0B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FE9FD-BD91-FAB5-4A0D-080658C0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8C4C-4D9B-481F-5B04-29A9E7D3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53B2-D1C5-ECF1-CFEB-AD3D791D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47C09-0EBB-1D83-09D9-642A807A0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E48AA-2C86-2612-AD1B-43E2CF05F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C79B-658E-ED4F-FE6A-CE3417B9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53BDA-631F-AC9A-9696-BE191DC9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D92B7-D5B0-B413-5DBE-DBC1BCAC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D02CB-1B02-314B-13D7-6A2A0C85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B87A9-C0A8-06D5-24EA-A8157D9EF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F95E-D901-667E-F094-A20894EE1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381F-98C8-BF88-127E-6A42300BA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B2323-B175-6B2A-8DFF-368EE00E6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3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D02CB-1B02-314B-13D7-6A2A0C85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B87A9-C0A8-06D5-24EA-A8157D9EF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F95E-D901-667E-F094-A20894EE1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F384-98DD-4A7B-89BE-597C3C49454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381F-98C8-BF88-127E-6A42300BA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B2323-B175-6B2A-8DFF-368EE00E6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1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RTCQI Best Practices Workshop-Africa Region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" y="2313542"/>
            <a:ext cx="11750040" cy="138561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Managing Stepwise Process for Improving the Quality of HIV Rapid Testing and Recency</a:t>
            </a:r>
            <a:br>
              <a:rPr lang="en-US" sz="5400" dirty="0"/>
            </a:br>
            <a:r>
              <a:rPr lang="en-US" sz="2400" dirty="0" err="1"/>
              <a:t>eTools</a:t>
            </a:r>
            <a:r>
              <a:rPr lang="en-US" sz="2400" dirty="0"/>
              <a:t> for PT – SPIRRT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Laboratory Data Monitoring Team</a:t>
            </a:r>
          </a:p>
          <a:p>
            <a:r>
              <a:rPr lang="en-US" b="1" dirty="0"/>
              <a:t>International Branch, CDC Atlanta</a:t>
            </a:r>
          </a:p>
        </p:txBody>
      </p:sp>
    </p:spTree>
    <p:extLst>
      <p:ext uri="{BB962C8B-B14F-4D97-AF65-F5344CB8AC3E}">
        <p14:creationId xmlns:p14="http://schemas.microsoft.com/office/powerpoint/2010/main" val="16015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9381-0588-B4D2-7520-2205B4CD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F546-61FD-7D2A-A531-7F36DBD4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312" y="1825625"/>
            <a:ext cx="9898487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Overview of SPI-RRT Data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Roles and Responsibilities of Stakeholders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Data Flow and Management Overview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Live Demonstration of the Data Tool</a:t>
            </a:r>
          </a:p>
        </p:txBody>
      </p:sp>
    </p:spTree>
    <p:extLst>
      <p:ext uri="{BB962C8B-B14F-4D97-AF65-F5344CB8AC3E}">
        <p14:creationId xmlns:p14="http://schemas.microsoft.com/office/powerpoint/2010/main" val="300885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C392-9E0A-9C85-4D3D-5C6D1A71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00E42-9DB1-7200-6601-C68B05A33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</a:t>
            </a: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SPI-RRT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checklist has been instrumental in setting minimum standards across all HIV RT/RTRI testing points, guiding facilities toward continuous quality improvement. By employing the checklist, facilities have been able to identify quality gaps and areas needing enhancement to meet national quality standards.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eTool</a:t>
            </a: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for SPI-RRT helps: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Transform: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Transforms the checklist from a paper-based to a tablet-based system, simplifying data collection and enabling real-time insights through an interactive dashboard.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Assist: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Assists the quality manager in planning and managing site inspection, enhancing resource allocation, and reviewing audit results via the dashboard.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Highlight: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Highlight specific areas where improvements are necessary, allowing facilities to focus on these areas for better compliance and performance.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4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9CC1-3ABA-2384-567E-DCD553ED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and Their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1171-2B9C-0834-BFA1-5798FCD4C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Quality Manager: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Primarily responsible for managing the audit process and assisting in stepwise improvement. This includes selecting the site’s inspection calendar, reviewing inspection results, and working with the site to improve.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Auditors: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Visit the site to review the current state of RT/RRT testing.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Collect data using the tablet-based survey tool.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Compile and sync data for the dashboard via the tablet.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Laboratories: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Participate in the site inspection process.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Work on received feedback to improve</a:t>
            </a:r>
          </a:p>
        </p:txBody>
      </p:sp>
    </p:spTree>
    <p:extLst>
      <p:ext uri="{BB962C8B-B14F-4D97-AF65-F5344CB8AC3E}">
        <p14:creationId xmlns:p14="http://schemas.microsoft.com/office/powerpoint/2010/main" val="78163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6546-7A62-A3FE-98A9-DCA7F43E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F51D9-C086-DE1A-BC8A-6119F179E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Flowchart Description: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67428A-080C-E61A-6580-D56316DBC6C5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838200" y="1899118"/>
            <a:ext cx="4885561" cy="4351338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A1CA3D-0905-D82A-7AED-C186E6C7691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03131" y="2288616"/>
            <a:ext cx="2346148" cy="3425356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E0A12-6844-D9CB-514D-D9FD1944D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974"/>
          <a:stretch/>
        </p:blipFill>
        <p:spPr>
          <a:xfrm>
            <a:off x="8821477" y="546459"/>
            <a:ext cx="3075853" cy="6198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B33639-BC1D-2246-363F-B67840BB09C8}"/>
              </a:ext>
            </a:extLst>
          </p:cNvPr>
          <p:cNvSpPr txBox="1"/>
          <p:nvPr/>
        </p:nvSpPr>
        <p:spPr>
          <a:xfrm>
            <a:off x="3048000" y="32460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zaq@12345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1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6EAB1-CC3C-4ADC-DA7B-F0FFA0D2DB68}"/>
              </a:ext>
            </a:extLst>
          </p:cNvPr>
          <p:cNvSpPr txBox="1"/>
          <p:nvPr/>
        </p:nvSpPr>
        <p:spPr>
          <a:xfrm>
            <a:off x="4617076" y="2967335"/>
            <a:ext cx="4336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AFENET DEMO</a:t>
            </a:r>
          </a:p>
        </p:txBody>
      </p:sp>
    </p:spTree>
    <p:extLst>
      <p:ext uri="{BB962C8B-B14F-4D97-AF65-F5344CB8AC3E}">
        <p14:creationId xmlns:p14="http://schemas.microsoft.com/office/powerpoint/2010/main" val="32829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6EAB1-CC3C-4ADC-DA7B-F0FFA0D2DB68}"/>
              </a:ext>
            </a:extLst>
          </p:cNvPr>
          <p:cNvSpPr txBox="1"/>
          <p:nvPr/>
        </p:nvSpPr>
        <p:spPr>
          <a:xfrm>
            <a:off x="2565899" y="2967335"/>
            <a:ext cx="7060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Question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02479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6EAB1-CC3C-4ADC-DA7B-F0FFA0D2DB68}"/>
              </a:ext>
            </a:extLst>
          </p:cNvPr>
          <p:cNvSpPr txBox="1"/>
          <p:nvPr/>
        </p:nvSpPr>
        <p:spPr>
          <a:xfrm>
            <a:off x="4617076" y="2967335"/>
            <a:ext cx="306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5210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291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Söhne</vt:lpstr>
      <vt:lpstr>Office Theme</vt:lpstr>
      <vt:lpstr>1_Office Theme</vt:lpstr>
      <vt:lpstr>Managing Stepwise Process for Improving the Quality of HIV Rapid Testing and Recency eTools for PT – SPIRRT</vt:lpstr>
      <vt:lpstr>Agenda </vt:lpstr>
      <vt:lpstr>Overview</vt:lpstr>
      <vt:lpstr>Stakeholders and Their Roles</vt:lpstr>
      <vt:lpstr>Data Flow and Management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Tester Certification</dc:title>
  <dc:creator>Adhikari, Amitabh Prasad (CDC/GHC/DGHT) (CTR)</dc:creator>
  <cp:lastModifiedBy>Amitabh Adhikari</cp:lastModifiedBy>
  <cp:revision>37</cp:revision>
  <dcterms:created xsi:type="dcterms:W3CDTF">2024-04-22T14:21:32Z</dcterms:created>
  <dcterms:modified xsi:type="dcterms:W3CDTF">2024-06-05T20:14:24Z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2024-04-22T18:37:42Z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785af12a-e1fd-4281-9183-a9ef674c08aa</vt:lpwstr>
  </property>
  <property fmtid="{D5CDD505-2E9C-101B-9397-08002B2CF9AE}" pid="8" name="MSIP_Label_7b94a7b8-f06c-4dfe-bdcc-9b548fd58c31_ContentBits">
    <vt:lpwstr>0</vt:lpwstr>
  </property>
</Properties>
</file>